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d7679f208_0_0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d7679f2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hyperlink" Target="https://www.google.com/maps/d/?hl=nl" TargetMode="External"/><Relationship Id="rId5" Type="http://schemas.openxmlformats.org/officeDocument/2006/relationships/hyperlink" Target="http://www.routexl.nl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500">
                <a:latin typeface="Calibri"/>
                <a:ea typeface="Calibri"/>
                <a:cs typeface="Calibri"/>
                <a:sym typeface="Calibri"/>
              </a:rPr>
              <a:t>Ga mee op paaswandeling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Het is bijna Pasen. De tijd van paaseieren eten, lammetjes kijken en extra vrije dagen. Maar waarom vieren we eigenlijk Pasen? Ga mee op paaswandeling en beleef  het paasverhaal!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Maak met je ouders, opa en oma, broer of zusje deze paaswandeling door de wijk. Van ... tot … hangen op verschillende plekken in de wijk QR-codes voor de ramen. Bij iedere QR-code krijg je een filmpje te zien over Pasen, met een verhaal, muziek of interessante weetjes. Op de plattegrond kun je zien hoe je de wandeling moet lopen. 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500">
                <a:latin typeface="Calibri"/>
                <a:ea typeface="Calibri"/>
                <a:cs typeface="Calibri"/>
                <a:sym typeface="Calibri"/>
              </a:rPr>
              <a:t>Belangrijk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Bij iedere QR-code hangt een vraag of opdracht. Voor deze opdrachten heb je voor iedereen een paaseitje (of iets anders lekkers) en stoepkrijt nodig.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500">
                <a:latin typeface="Calibri"/>
                <a:ea typeface="Calibri"/>
                <a:cs typeface="Calibri"/>
                <a:sym typeface="Calibri"/>
              </a:rPr>
              <a:t>Let op: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Doe de wandeling met je eigen huishouden. Kinderen kunnen natuurlijk wel meedoen met bijvoorbeeld hun opa of oma.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Houd afstand als je andere huishoudens tegen komt.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Kijk op de site van het RIVM voor alle huidige coronamaatregelen. </a:t>
            </a:r>
            <a:endParaRPr sz="3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664050" y="2187450"/>
            <a:ext cx="5529900" cy="66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664050" y="2142775"/>
            <a:ext cx="5529900" cy="7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500">
                <a:latin typeface="Calibri"/>
                <a:ea typeface="Calibri"/>
                <a:cs typeface="Calibri"/>
                <a:sym typeface="Calibri"/>
              </a:rPr>
              <a:t>Hoe maak je een plattegrond?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Op internet zijn verschillende websites waarmee je een plattegrond kunt maken van jullie dorp of buurt. Gebruik bijvoorbeeld de website </a:t>
            </a:r>
            <a:r>
              <a:rPr lang="nl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mymaps</a:t>
            </a:r>
            <a:r>
              <a:rPr lang="nl" sz="1500">
                <a:latin typeface="Calibri"/>
                <a:ea typeface="Calibri"/>
                <a:cs typeface="Calibri"/>
                <a:sym typeface="Calibri"/>
              </a:rPr>
              <a:t> of  </a:t>
            </a:r>
            <a:r>
              <a:rPr lang="nl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routexl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61175" y="4138625"/>
            <a:ext cx="4611701" cy="428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