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4" r:id="rId11"/>
    <p:sldId id="263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4867" autoAdjust="0"/>
    <p:restoredTop sz="94660"/>
  </p:normalViewPr>
  <p:slideViewPr>
    <p:cSldViewPr>
      <p:cViewPr>
        <p:scale>
          <a:sx n="100" d="100"/>
          <a:sy n="100" d="100"/>
        </p:scale>
        <p:origin x="-708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5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953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3231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517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753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119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53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6340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562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92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18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57F23-B8CE-4B1C-B061-7007A40B6D22}" type="datetimeFigureOut">
              <a:rPr lang="nl-NL" smtClean="0"/>
              <a:t>9-9-2013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3FA71-4687-4FB7-85C8-AECB7997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2462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2 Gebed voor de Koning (Psalm 72)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" r="5765"/>
          <a:stretch/>
        </p:blipFill>
        <p:spPr bwMode="auto">
          <a:xfrm>
            <a:off x="0" y="0"/>
            <a:ext cx="9144000" cy="697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107504" y="4005064"/>
            <a:ext cx="8928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dirty="0" smtClean="0">
                <a:solidFill>
                  <a:srgbClr val="00FF00"/>
                </a:solidFill>
              </a:rPr>
              <a:t>Wil je wel geloven </a:t>
            </a:r>
          </a:p>
          <a:p>
            <a:pPr algn="ctr"/>
            <a:r>
              <a:rPr lang="nl-NL" sz="7200" dirty="0" smtClean="0">
                <a:solidFill>
                  <a:srgbClr val="00FF00"/>
                </a:solidFill>
              </a:rPr>
              <a:t>dat het groeien gaat…</a:t>
            </a:r>
            <a:endParaRPr lang="nl-NL" sz="7200" dirty="0">
              <a:solidFill>
                <a:srgbClr val="00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773" y="-15876"/>
            <a:ext cx="9397336" cy="699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57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87">
        <p:fade/>
      </p:transition>
    </mc:Choice>
    <mc:Fallback xmlns="">
      <p:transition spd="slow" advTm="435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2.bp.blogspot.com/_dVVw85qR2O4/TMtUdTAXp0I/AAAAAAAAJfQ/tPUX1cqldaI/s1600/IMG_82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r="7040"/>
          <a:stretch/>
        </p:blipFill>
        <p:spPr bwMode="auto">
          <a:xfrm>
            <a:off x="0" y="-32370"/>
            <a:ext cx="9162170" cy="689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75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1">
        <p:fade/>
      </p:transition>
    </mc:Choice>
    <mc:Fallback xmlns="">
      <p:transition spd="slow" advTm="1116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upload.wikimedia.org/wikipedia/commons/9/9f/Vredesdemonstratie_in_Bethlehem_26_december_2004_121_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0" r="17878"/>
          <a:stretch/>
        </p:blipFill>
        <p:spPr bwMode="auto">
          <a:xfrm>
            <a:off x="0" y="0"/>
            <a:ext cx="92160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16083" cy="6901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58" y="-1"/>
            <a:ext cx="9224839" cy="6918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68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5">
        <p:fade/>
      </p:transition>
    </mc:Choice>
    <mc:Fallback xmlns="">
      <p:transition spd="slow" advTm="926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7" b="14909"/>
          <a:stretch/>
        </p:blipFill>
        <p:spPr bwMode="auto">
          <a:xfrm>
            <a:off x="0" y="10666"/>
            <a:ext cx="9161026" cy="6847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9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40">
        <p:fade/>
      </p:transition>
    </mc:Choice>
    <mc:Fallback xmlns="">
      <p:transition spd="slow" advTm="211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1" r="5117"/>
          <a:stretch/>
        </p:blipFill>
        <p:spPr bwMode="auto">
          <a:xfrm>
            <a:off x="0" y="0"/>
            <a:ext cx="9144000" cy="68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5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45">
        <p:fade/>
      </p:transition>
    </mc:Choice>
    <mc:Fallback xmlns="">
      <p:transition spd="slow" advTm="459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4"/>
          <a:stretch/>
        </p:blipFill>
        <p:spPr bwMode="auto">
          <a:xfrm>
            <a:off x="0" y="-6871"/>
            <a:ext cx="9144000" cy="689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2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69">
        <p:fade/>
      </p:transition>
    </mc:Choice>
    <mc:Fallback xmlns="">
      <p:transition spd="slow" advTm="220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" t="5057" r="4357" b="5057"/>
          <a:stretch/>
        </p:blipFill>
        <p:spPr bwMode="auto">
          <a:xfrm>
            <a:off x="0" y="-1"/>
            <a:ext cx="9144000" cy="690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52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05">
        <p:fade/>
      </p:transition>
    </mc:Choice>
    <mc:Fallback xmlns="">
      <p:transition spd="slow" advTm="1590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6" t="1528" r="12170" b="5845"/>
          <a:stretch/>
        </p:blipFill>
        <p:spPr bwMode="auto">
          <a:xfrm>
            <a:off x="0" y="0"/>
            <a:ext cx="9144000" cy="689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331640" y="5733256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smtClean="0"/>
              <a:t>Psalm 72 – The Psalm Project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41614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82">
        <p:fade/>
      </p:transition>
    </mc:Choice>
    <mc:Fallback xmlns="">
      <p:transition spd="slow" advTm="468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16E2A6960E1745B647427A66939626" ma:contentTypeVersion="0" ma:contentTypeDescription="Een nieuw document maken." ma:contentTypeScope="" ma:versionID="2ac1a3897514073f3672a5817616200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118b0825d757084c8d1e1ffd33f200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8049392-EE78-40B4-AB4F-A848ACB80F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4235342-9CA3-44E3-A84A-2F9ABD6D6B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025887-C199-4D22-B612-0CD5441A1CDC}">
  <ds:schemaRefs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15</Words>
  <Application>Microsoft Office PowerPoint</Application>
  <PresentationFormat>Diavoorstelling (4:3)</PresentationFormat>
  <Paragraphs>3</Paragraphs>
  <Slides>8</Slides>
  <Notes>0</Notes>
  <HiddenSlides>0</HiddenSlides>
  <MMClips>1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IJken, H.J. van</dc:creator>
  <cp:lastModifiedBy>IJken, H.J. van</cp:lastModifiedBy>
  <cp:revision>18</cp:revision>
  <dcterms:created xsi:type="dcterms:W3CDTF">2012-12-24T11:16:05Z</dcterms:created>
  <dcterms:modified xsi:type="dcterms:W3CDTF">2013-09-09T11:58:31Z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0x010100E916E2A6960E1745B647427A66939626</vt:lpwstr>
  </property>
</Properties>
</file>